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54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 autoAdjust="0"/>
    <p:restoredTop sz="94662" autoAdjust="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49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59675A-B6D5-4357-BBFA-A3C961BF31C0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BAC0DA-F4FE-4178-8ADE-B9471941D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177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BAC0DA-F4FE-4178-8ADE-B9471941D0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60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871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30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387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729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77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076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352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754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473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97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912-833C-4204-95AE-4C3DF8D9DE6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283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CE912-833C-4204-95AE-4C3DF8D9DE6D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8774C-B708-41EC-96BD-C80CB1E85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975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2056592"/>
          </a:xfrm>
        </p:spPr>
        <p:txBody>
          <a:bodyPr>
            <a:normAutofit/>
          </a:bodyPr>
          <a:lstStyle/>
          <a:p>
            <a:r>
              <a:rPr lang="fa-IR" sz="2800" dirty="0">
                <a:cs typeface="B Titr" panose="00000700000000000000" pitchFamily="2" charset="-78"/>
              </a:rPr>
              <a:t> </a:t>
            </a:r>
            <a:r>
              <a:rPr lang="fa-IR" sz="2400" dirty="0">
                <a:cs typeface="B Titr" panose="00000700000000000000" pitchFamily="2" charset="-78"/>
              </a:rPr>
              <a:t>بسم الله الرحمن الرحیم</a:t>
            </a:r>
            <a:br>
              <a:rPr lang="fa-IR" sz="2800" dirty="0">
                <a:cs typeface="B Titr" panose="00000700000000000000" pitchFamily="2" charset="-78"/>
              </a:rPr>
            </a:br>
            <a:br>
              <a:rPr lang="fa-IR" sz="2800" dirty="0">
                <a:cs typeface="B Titr" panose="00000700000000000000" pitchFamily="2" charset="-78"/>
              </a:rPr>
            </a:br>
            <a:r>
              <a:rPr lang="fa-IR" sz="2400" dirty="0">
                <a:cs typeface="B Titr" panose="00000700000000000000" pitchFamily="2" charset="-78"/>
              </a:rPr>
              <a:t>عنوان مقاله....</a:t>
            </a:r>
            <a:endParaRPr lang="en-US" sz="2400" dirty="0"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396176"/>
            <a:ext cx="6934200" cy="3505200"/>
          </a:xfrm>
        </p:spPr>
        <p:txBody>
          <a:bodyPr>
            <a:noAutofit/>
          </a:bodyPr>
          <a:lstStyle/>
          <a:p>
            <a:pPr rtl="1"/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نويسنده اوّل</a:t>
            </a:r>
            <a:r>
              <a:rPr lang="en-GB" sz="1800" b="1" baseline="30000" dirty="0">
                <a:solidFill>
                  <a:schemeClr val="tx1"/>
                </a:solidFill>
                <a:cs typeface="B Nazanin" panose="00000400000000000000" pitchFamily="2" charset="-78"/>
              </a:rPr>
              <a:t>,</a:t>
            </a:r>
            <a:r>
              <a:rPr lang="en-GB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1800" b="1" baseline="30000" dirty="0">
                <a:solidFill>
                  <a:schemeClr val="tx1"/>
                </a:solidFill>
                <a:cs typeface="B Nazanin" panose="00000400000000000000" pitchFamily="2" charset="-78"/>
              </a:rPr>
              <a:t>1</a:t>
            </a:r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، نويسنده دوّم</a:t>
            </a:r>
            <a:r>
              <a:rPr lang="fa-IR" sz="1800" b="1" baseline="30000" dirty="0">
                <a:solidFill>
                  <a:schemeClr val="tx1"/>
                </a:solidFill>
                <a:cs typeface="B Nazanin" panose="00000400000000000000" pitchFamily="2" charset="-78"/>
              </a:rPr>
              <a:t>2</a:t>
            </a:r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،.</a:t>
            </a:r>
            <a:r>
              <a:rPr lang="en-US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,</a:t>
            </a:r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 فونت: </a:t>
            </a:r>
            <a:r>
              <a:rPr lang="en-US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B </a:t>
            </a:r>
            <a:r>
              <a:rPr lang="en-US" sz="1800" b="1" dirty="0" err="1">
                <a:solidFill>
                  <a:schemeClr val="tx1"/>
                </a:solidFill>
                <a:cs typeface="B Nazanin" panose="00000400000000000000" pitchFamily="2" charset="-78"/>
              </a:rPr>
              <a:t>Nazanin</a:t>
            </a:r>
            <a:r>
              <a:rPr lang="fa-IR" sz="1800" b="1" dirty="0">
                <a:solidFill>
                  <a:schemeClr val="tx1"/>
                </a:solidFill>
                <a:cs typeface="B Nazanin" panose="00000400000000000000" pitchFamily="2" charset="-78"/>
              </a:rPr>
              <a:t>، اندازه فونت  20ضخیم)</a:t>
            </a:r>
          </a:p>
          <a:p>
            <a:pPr rtl="1"/>
            <a:endParaRPr lang="en-US" sz="18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lvl="0" rtl="1"/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1-عنوان و  رایانامه نويسنده اوّل</a:t>
            </a:r>
            <a:r>
              <a:rPr lang="en-US" sz="1800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(فونت: </a:t>
            </a:r>
            <a:r>
              <a:rPr lang="en-US" sz="1800" dirty="0">
                <a:solidFill>
                  <a:schemeClr val="tx1"/>
                </a:solidFill>
                <a:cs typeface="B Nazanin" panose="00000400000000000000" pitchFamily="2" charset="-78"/>
              </a:rPr>
              <a:t>B </a:t>
            </a:r>
            <a:r>
              <a:rPr lang="en-US" sz="1800" dirty="0" err="1">
                <a:solidFill>
                  <a:schemeClr val="tx1"/>
                </a:solidFill>
                <a:cs typeface="B Nazanin" panose="00000400000000000000" pitchFamily="2" charset="-78"/>
              </a:rPr>
              <a:t>Nazanin</a:t>
            </a:r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، اندازه فونت 20و ضخیم)</a:t>
            </a:r>
            <a:endParaRPr lang="en-US" sz="18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r>
              <a:rPr lang="en-US" sz="1800" dirty="0">
                <a:solidFill>
                  <a:schemeClr val="tx1"/>
                </a:solidFill>
                <a:cs typeface="B Nazanin" panose="00000400000000000000" pitchFamily="2" charset="-78"/>
              </a:rPr>
              <a:t>Email:</a:t>
            </a:r>
          </a:p>
          <a:p>
            <a:pPr rtl="1"/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2- عنوان و رایانامه نويسنده دوّم</a:t>
            </a:r>
            <a:r>
              <a:rPr lang="en-US" sz="1800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(فونت: </a:t>
            </a:r>
            <a:r>
              <a:rPr lang="en-US" sz="1800" dirty="0">
                <a:solidFill>
                  <a:schemeClr val="tx1"/>
                </a:solidFill>
                <a:cs typeface="B Nazanin" panose="00000400000000000000" pitchFamily="2" charset="-78"/>
              </a:rPr>
              <a:t>B </a:t>
            </a:r>
            <a:r>
              <a:rPr lang="en-US" sz="1800" dirty="0" err="1">
                <a:solidFill>
                  <a:schemeClr val="tx1"/>
                </a:solidFill>
                <a:cs typeface="B Nazanin" panose="00000400000000000000" pitchFamily="2" charset="-78"/>
              </a:rPr>
              <a:t>Nazanin</a:t>
            </a:r>
            <a:r>
              <a:rPr lang="fa-IR" sz="1800" dirty="0">
                <a:solidFill>
                  <a:schemeClr val="tx1"/>
                </a:solidFill>
                <a:cs typeface="B Nazanin" panose="00000400000000000000" pitchFamily="2" charset="-78"/>
              </a:rPr>
              <a:t>، اندازه فونت 20و ضخیم)</a:t>
            </a:r>
            <a:endParaRPr lang="en-US" sz="18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r>
              <a:rPr lang="en-US" sz="1800" dirty="0">
                <a:solidFill>
                  <a:schemeClr val="tx1"/>
                </a:solidFill>
                <a:cs typeface="B Nazanin" panose="00000400000000000000" pitchFamily="2" charset="-78"/>
              </a:rPr>
              <a:t>Email:</a:t>
            </a:r>
          </a:p>
          <a:p>
            <a:endParaRPr lang="fa-IR" sz="1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200400" y="6019800"/>
            <a:ext cx="2667000" cy="3048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a-IR" b="1" dirty="0">
                <a:solidFill>
                  <a:schemeClr val="tx1"/>
                </a:solidFill>
                <a:cs typeface="B Nazanin" panose="00000400000000000000" pitchFamily="2" charset="-78"/>
              </a:rPr>
              <a:t>کدمقاله: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2DE068-BA67-1476-E861-DE3649BD3C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" r="163"/>
          <a:stretch/>
        </p:blipFill>
        <p:spPr>
          <a:xfrm>
            <a:off x="800100" y="-14111"/>
            <a:ext cx="7543800" cy="137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217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0" y="24133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fa-IR" b="1" dirty="0">
                <a:cs typeface="B Nazanin" panose="00000400000000000000" pitchFamily="2" charset="-78"/>
              </a:rPr>
              <a:t>چکیده</a:t>
            </a:r>
            <a:r>
              <a:rPr lang="fa-IR" dirty="0">
                <a:cs typeface="B Nazanin" panose="00000400000000000000" pitchFamily="2" charset="-78"/>
              </a:rPr>
              <a:t> "خلاصه جامعی از چهار پاراگراف پیشینه، روش تحقیق، یافته ها و نتیجه گیری با افعال«</a:t>
            </a:r>
          </a:p>
          <a:p>
            <a:pPr algn="just" rtl="1"/>
            <a:r>
              <a:rPr lang="fa-IR" dirty="0">
                <a:cs typeface="B Nazanin" panose="00000400000000000000" pitchFamily="2" charset="-78"/>
              </a:rPr>
              <a:t>فونت  </a:t>
            </a:r>
          </a:p>
          <a:p>
            <a:pPr algn="just" rtl="1"/>
            <a:r>
              <a:rPr lang="en-US" dirty="0">
                <a:cs typeface="B Nazanin" panose="00000400000000000000" pitchFamily="2" charset="-78"/>
              </a:rPr>
              <a:t>B </a:t>
            </a:r>
            <a:r>
              <a:rPr lang="en-US" dirty="0" err="1">
                <a:cs typeface="B Nazanin" panose="00000400000000000000" pitchFamily="2" charset="-78"/>
              </a:rPr>
              <a:t>Nazanin</a:t>
            </a:r>
            <a:r>
              <a:rPr lang="fa-IR" dirty="0">
                <a:cs typeface="B Nazanin" panose="00000400000000000000" pitchFamily="2" charset="-78"/>
              </a:rPr>
              <a:t> اندازه فونت 18 </a:t>
            </a:r>
          </a:p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ar-IQ" b="1" dirty="0">
                <a:cs typeface="B Nazanin" panose="00000400000000000000" pitchFamily="2" charset="-78"/>
              </a:rPr>
              <a:t>كليد واژه‌ها:</a:t>
            </a:r>
            <a:r>
              <a:rPr lang="fa-IR" b="1" dirty="0">
                <a:cs typeface="B Nazanin" panose="00000400000000000000" pitchFamily="2" charset="-78"/>
              </a:rPr>
              <a:t>.......</a:t>
            </a:r>
            <a:endParaRPr lang="ar-IQ" b="1" dirty="0">
              <a:cs typeface="B Nazanin" panose="000004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27DEC30-1526-0508-FDEF-FEFFCE4EAE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" r="163"/>
          <a:stretch/>
        </p:blipFill>
        <p:spPr>
          <a:xfrm>
            <a:off x="800100" y="-14111"/>
            <a:ext cx="7543800" cy="137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708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57400" y="2514600"/>
            <a:ext cx="5638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fa-IR" b="1" dirty="0">
                <a:cs typeface="B Nazanin" panose="00000400000000000000" pitchFamily="2" charset="-78"/>
              </a:rPr>
              <a:t>مقدمه</a:t>
            </a:r>
            <a:r>
              <a:rPr lang="fa-IR" dirty="0">
                <a:cs typeface="B Nazanin" panose="00000400000000000000" pitchFamily="2" charset="-78"/>
              </a:rPr>
              <a:t> "مختصری مستند از کلیات تحقیق که شامل معرفی موضوع، اهمیت مقاله ، افعال آینده و ادبیات تحقیق " </a:t>
            </a:r>
          </a:p>
          <a:p>
            <a:pPr algn="just" rtl="1"/>
            <a:r>
              <a:rPr lang="en-US" dirty="0">
                <a:cs typeface="B Nazanin" panose="00000400000000000000" pitchFamily="2" charset="-78"/>
              </a:rPr>
              <a:t>B Nazanin</a:t>
            </a:r>
            <a:r>
              <a:rPr lang="fa-IR" dirty="0">
                <a:cs typeface="B Nazanin" panose="00000400000000000000" pitchFamily="2" charset="-78"/>
              </a:rPr>
              <a:t> اندازه </a:t>
            </a:r>
            <a:r>
              <a:rPr lang="fa-IR" dirty="0" err="1">
                <a:cs typeface="B Nazanin" panose="00000400000000000000" pitchFamily="2" charset="-78"/>
              </a:rPr>
              <a:t>فونت</a:t>
            </a:r>
            <a:r>
              <a:rPr lang="fa-IR" dirty="0">
                <a:cs typeface="B Nazanin" panose="00000400000000000000" pitchFamily="2" charset="-78"/>
              </a:rPr>
              <a:t>  18  </a:t>
            </a:r>
          </a:p>
          <a:p>
            <a:pPr algn="just" rtl="1"/>
            <a:endParaRPr lang="ar-IQ" dirty="0">
              <a:cs typeface="B Nazanin" panose="000004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D52F6E5-8642-B634-218B-BA13D8632A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" r="163"/>
          <a:stretch/>
        </p:blipFill>
        <p:spPr>
          <a:xfrm>
            <a:off x="800100" y="-14111"/>
            <a:ext cx="7543800" cy="137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334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266700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fa-IR" b="1" dirty="0">
                <a:cs typeface="B Nazanin" panose="00000400000000000000" pitchFamily="2" charset="-78"/>
              </a:rPr>
              <a:t>مواد و روش </a:t>
            </a:r>
          </a:p>
          <a:p>
            <a:pPr algn="just" rtl="1"/>
            <a:r>
              <a:rPr lang="ar-IQ" dirty="0">
                <a:cs typeface="B Nazanin" panose="00000400000000000000" pitchFamily="2" charset="-78"/>
              </a:rPr>
              <a:t>روش شناسی علمی تحقیق: ابزار و مقیاس اندازه گیری، روش جمع آوری دادهها و شواهد علمی </a:t>
            </a:r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ar-IQ" dirty="0">
                <a:cs typeface="B Nazanin" panose="00000400000000000000" pitchFamily="2" charset="-78"/>
              </a:rPr>
              <a:t>پرسش نامه، مصاحبه یا سایر آزمون ها -متغییر ها -شیوه تحلیل الگو ها و فرضیات </a:t>
            </a:r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en-US" dirty="0">
                <a:cs typeface="B Nazanin" panose="00000400000000000000" pitchFamily="2" charset="-78"/>
              </a:rPr>
              <a:t>B </a:t>
            </a:r>
            <a:r>
              <a:rPr lang="en-US" dirty="0" err="1">
                <a:cs typeface="B Nazanin" panose="00000400000000000000" pitchFamily="2" charset="-78"/>
              </a:rPr>
              <a:t>Nazanin</a:t>
            </a:r>
            <a:r>
              <a:rPr lang="fa-IR" dirty="0">
                <a:cs typeface="B Nazanin" panose="00000400000000000000" pitchFamily="2" charset="-78"/>
              </a:rPr>
              <a:t> اندازه فونت  18 </a:t>
            </a:r>
          </a:p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" rtl="1"/>
            <a:endParaRPr lang="fa-IR" dirty="0">
              <a:cs typeface="B Nazanin" panose="00000400000000000000" pitchFamily="2" charset="-78"/>
            </a:endParaRPr>
          </a:p>
          <a:p>
            <a:pPr algn="just" rtl="1"/>
            <a:endParaRPr lang="ar-IQ" dirty="0">
              <a:cs typeface="B Nazanin" panose="000004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C03EFE6-E17A-8FFE-3249-006C9BCBF0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" r="163"/>
          <a:stretch/>
        </p:blipFill>
        <p:spPr>
          <a:xfrm>
            <a:off x="800100" y="-14111"/>
            <a:ext cx="7543800" cy="137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259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0" y="2967335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r>
              <a:rPr lang="ar-IQ" b="1" dirty="0">
                <a:cs typeface="B Nazanin" panose="00000400000000000000" pitchFamily="2" charset="-78"/>
              </a:rPr>
              <a:t>یافته های تحقیق </a:t>
            </a:r>
            <a:endParaRPr lang="fa-IR" b="1" dirty="0">
              <a:cs typeface="B Nazanin" panose="00000400000000000000" pitchFamily="2" charset="-78"/>
            </a:endParaRPr>
          </a:p>
          <a:p>
            <a:pPr algn="just" rtl="1"/>
            <a:r>
              <a:rPr lang="ar-IQ" dirty="0">
                <a:cs typeface="B Nazanin" panose="00000400000000000000" pitchFamily="2" charset="-78"/>
              </a:rPr>
              <a:t>(بیان یافته ها، نوآوری یا نواندیشی مقاله)</a:t>
            </a:r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ar-IQ" dirty="0">
                <a:cs typeface="B Nazanin" panose="00000400000000000000" pitchFamily="2" charset="-78"/>
              </a:rPr>
              <a:t>( روشها و آزمون های آماری جهت بررسی نتایج و تحلیل کیفی دادهها)  </a:t>
            </a:r>
            <a:endParaRPr lang="fa-IR" dirty="0">
              <a:cs typeface="B Nazanin" panose="00000400000000000000" pitchFamily="2" charset="-78"/>
            </a:endParaRPr>
          </a:p>
          <a:p>
            <a:pPr algn="just" rtl="1"/>
            <a:r>
              <a:rPr lang="en-US" dirty="0">
                <a:cs typeface="B Nazanin" panose="00000400000000000000" pitchFamily="2" charset="-78"/>
              </a:rPr>
              <a:t>B </a:t>
            </a:r>
            <a:r>
              <a:rPr lang="en-US" dirty="0" err="1">
                <a:cs typeface="B Nazanin" panose="00000400000000000000" pitchFamily="2" charset="-78"/>
              </a:rPr>
              <a:t>Nazanin</a:t>
            </a:r>
            <a:r>
              <a:rPr lang="fa-IR" dirty="0">
                <a:cs typeface="B Nazanin" panose="00000400000000000000" pitchFamily="2" charset="-78"/>
              </a:rPr>
              <a:t> اندازه فونت  18  </a:t>
            </a:r>
            <a:r>
              <a:rPr lang="ar-IQ" dirty="0">
                <a:cs typeface="B Nazanin" panose="00000400000000000000" pitchFamily="2" charset="-78"/>
              </a:rPr>
              <a:t>  </a:t>
            </a:r>
            <a:endParaRPr lang="en-US" dirty="0">
              <a:cs typeface="B Nazanin" panose="000004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43E709-B6C7-5C8B-0AFB-BB38F1C534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" r="163"/>
          <a:stretch/>
        </p:blipFill>
        <p:spPr>
          <a:xfrm>
            <a:off x="800100" y="-14111"/>
            <a:ext cx="7543800" cy="137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32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2057400"/>
            <a:ext cx="6477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IQ" b="1" dirty="0">
                <a:latin typeface=" B Nazaniد"/>
                <a:cs typeface="B Nazanin" panose="00000400000000000000" pitchFamily="2" charset="-78"/>
              </a:rPr>
              <a:t>بحث و نتیجه گیری</a:t>
            </a:r>
            <a:endParaRPr lang="fa-IR" b="1" dirty="0">
              <a:latin typeface=" B Nazaniد"/>
              <a:cs typeface="B Nazanin" panose="00000400000000000000" pitchFamily="2" charset="-78"/>
            </a:endParaRPr>
          </a:p>
          <a:p>
            <a:pPr algn="just" rtl="1"/>
            <a:r>
              <a:rPr lang="ar-IQ" dirty="0">
                <a:latin typeface=" B Nazaniد"/>
                <a:cs typeface="B Nazanin" panose="00000400000000000000" pitchFamily="2" charset="-78"/>
              </a:rPr>
              <a:t>مقایسه نوآوری حاضر با نوآوری مقالات معتبر پیشینه،منحصر به فرد بودن یافته های تحقیق،ارائه پیشنهادات عملی برای حل مسئلهای در دنیای واقعی جهت گسترش و تولید دانش وارزش کابردی حاصل از یافته های تحقیق</a:t>
            </a:r>
            <a:endParaRPr lang="fa-IR" dirty="0">
              <a:latin typeface=" B Nazaniد"/>
              <a:cs typeface="B Nazanin" panose="00000400000000000000" pitchFamily="2" charset="-78"/>
            </a:endParaRPr>
          </a:p>
          <a:p>
            <a:pPr algn="just" rtl="1"/>
            <a:r>
              <a:rPr lang="en-US" dirty="0">
                <a:cs typeface="B Nazanin" panose="00000400000000000000" pitchFamily="2" charset="-78"/>
              </a:rPr>
              <a:t>B </a:t>
            </a:r>
            <a:r>
              <a:rPr lang="en-US" dirty="0" err="1">
                <a:cs typeface="B Nazanin" panose="00000400000000000000" pitchFamily="2" charset="-78"/>
              </a:rPr>
              <a:t>Nazanin</a:t>
            </a:r>
            <a:r>
              <a:rPr lang="fa-IR" dirty="0">
                <a:cs typeface="B Nazanin" panose="00000400000000000000" pitchFamily="2" charset="-78"/>
              </a:rPr>
              <a:t> اندازه فونت  18 </a:t>
            </a:r>
          </a:p>
          <a:p>
            <a:pPr algn="just" rtl="1"/>
            <a:r>
              <a:rPr lang="ar-IQ" dirty="0">
                <a:cs typeface="B Nazanin" panose="00000400000000000000" pitchFamily="2" charset="-78"/>
              </a:rPr>
              <a:t> </a:t>
            </a:r>
            <a:endParaRPr lang="en-US" dirty="0">
              <a:cs typeface="B Nazanin" panose="00000400000000000000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DD47122-4569-C3B7-431E-E050BB1162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" r="163"/>
          <a:stretch/>
        </p:blipFill>
        <p:spPr>
          <a:xfrm>
            <a:off x="800100" y="-14111"/>
            <a:ext cx="7543800" cy="137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257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r>
              <a:rPr lang="ar-IQ" b="1" dirty="0">
                <a:cs typeface="B Nazanin" panose="00000400000000000000" pitchFamily="2" charset="-78"/>
              </a:rPr>
              <a:t>منابع و ماخذ</a:t>
            </a:r>
            <a:endParaRPr lang="fa-IR" b="1" dirty="0">
              <a:cs typeface="B Nazanin" panose="00000400000000000000" pitchFamily="2" charset="-78"/>
            </a:endParaRPr>
          </a:p>
          <a:p>
            <a:pPr algn="just" rtl="1"/>
            <a:r>
              <a:rPr lang="en-US" dirty="0">
                <a:cs typeface="B Nazanin" panose="00000400000000000000" pitchFamily="2" charset="-78"/>
              </a:rPr>
              <a:t>B </a:t>
            </a:r>
            <a:r>
              <a:rPr lang="en-US" dirty="0" err="1">
                <a:cs typeface="B Nazanin" panose="00000400000000000000" pitchFamily="2" charset="-78"/>
              </a:rPr>
              <a:t>Nazanin</a:t>
            </a:r>
            <a:r>
              <a:rPr lang="fa-IR" dirty="0">
                <a:cs typeface="B Nazanin" panose="00000400000000000000" pitchFamily="2" charset="-78"/>
              </a:rPr>
              <a:t> اندازه فونت  18</a:t>
            </a:r>
            <a:endParaRPr lang="en-US" dirty="0">
              <a:cs typeface="B Nazanin" panose="00000400000000000000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28F5E2-7B22-12AB-C4CC-8226D35852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" r="163"/>
          <a:stretch/>
        </p:blipFill>
        <p:spPr>
          <a:xfrm>
            <a:off x="800100" y="-14111"/>
            <a:ext cx="7543800" cy="137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034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472388" y="3429000"/>
            <a:ext cx="2199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400" b="1" dirty="0">
                <a:latin typeface="A Iranian Sans" pitchFamily="2" charset="-78"/>
                <a:cs typeface="B Nazanin" panose="00000400000000000000" pitchFamily="2" charset="-78"/>
              </a:rPr>
              <a:t>تشکر وقدردانی </a:t>
            </a:r>
          </a:p>
          <a:p>
            <a:pPr algn="ctr"/>
            <a:r>
              <a:rPr lang="fa-IR" sz="2400" b="1" dirty="0">
                <a:latin typeface="A Iranian Sans" pitchFamily="2" charset="-78"/>
                <a:cs typeface="B Nazanin" panose="00000400000000000000" pitchFamily="2" charset="-78"/>
              </a:rPr>
              <a:t>پایان 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98F98D8-74C3-53AD-9F8C-411171AC7D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" r="163"/>
          <a:stretch/>
        </p:blipFill>
        <p:spPr>
          <a:xfrm>
            <a:off x="800100" y="-14111"/>
            <a:ext cx="7543800" cy="137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390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259</Words>
  <Application>Microsoft Office PowerPoint</Application>
  <PresentationFormat>On-screen Show (4:3)</PresentationFormat>
  <Paragraphs>35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 B Nazaniد</vt:lpstr>
      <vt:lpstr>A Iranian Sans</vt:lpstr>
      <vt:lpstr>Arial</vt:lpstr>
      <vt:lpstr>B Nazanin</vt:lpstr>
      <vt:lpstr>B Titr</vt:lpstr>
      <vt:lpstr>Calibri</vt:lpstr>
      <vt:lpstr>Office Theme</vt:lpstr>
      <vt:lpstr> بسم الله الرحمن الرحیم  عنوان مقاله....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</dc:title>
  <dc:creator>Mohandesitosee</dc:creator>
  <cp:lastModifiedBy>Admin</cp:lastModifiedBy>
  <cp:revision>84</cp:revision>
  <dcterms:created xsi:type="dcterms:W3CDTF">2016-12-29T16:17:13Z</dcterms:created>
  <dcterms:modified xsi:type="dcterms:W3CDTF">2026-05-11T08:32:51Z</dcterms:modified>
</cp:coreProperties>
</file>